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6081-CCEB-03C8-772D-AFEC44E1E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3002-C136-035F-FDC1-6A816DD49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3F874-EF04-15A6-8058-EC060D71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BF6F7-4AAF-58CF-9961-C5430E946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CC8AE-1DBF-BB97-7E21-CE85CB08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1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413C-F7BF-8FC1-3E74-7B51B1D3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603AD-2440-97F6-398F-CC13D05A3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0CB13-1391-BC7C-3142-AC3BCF241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073C2-166E-45C0-7E0B-F01EDDB1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0F816-E2F4-A724-5CAC-FA8A6186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0007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9E50-0AA0-2C93-D6A8-0F32E5C61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F955B-4437-3BFA-A3D3-02F36447E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EEC48-A68E-D092-A068-922DF4F92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2113A-8778-D3C1-A496-07A856415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C664A-06F0-60BB-23F1-408D2FD6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951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01CB5-2383-DB33-2265-F5FDE44DB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5B5CD-B395-C103-45FD-7722D54BE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AF1D2-7E28-061F-A3F2-290A6B54D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54088-793C-222C-9B21-1CE3B5B0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D7F4D-758C-C924-8B88-FCC56CA9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32718-557D-CC94-B1A6-2634E33D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62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832F3-570A-9637-9694-CA892EA9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01099-2895-5132-56E7-85C75E1BF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BFC98-60FF-2678-B6B2-3E2714EBB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6AAB42-8D15-5C49-736E-D0C7C1354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0EF758-6D40-B22B-FEC7-21CF357C2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50F95A-FA6E-B1BE-C378-C59AA854E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A7302F-2575-6F6A-2F89-522267BB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8D42BA-C9B8-26B5-90B7-D7190D22B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207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D603F-3F10-C9DB-E0F3-F0368B15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8FF72-53DF-5F73-6CFA-3CF403AB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F358EA-D332-1956-4E90-4C63B0B8B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990E2-11C8-7199-B17A-E14D4E669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3924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5009B0-91DD-E631-885A-F4C3C9942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A1431-7926-DD61-A479-00FBB8A62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86BB3-12C7-123C-7414-A259BEB2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0467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562A-E737-0BC2-5EB8-16A613CB7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0D487-B703-6E77-D1E6-FFF69478D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787E3-C6FD-A8F4-8079-403D06FDC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387AB-4AD9-4AC5-5471-642FA3776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11645-97D3-F0E9-EC40-29354E82A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CCD1A-A861-3CDA-A1FC-F14DD694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39989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DAF5A-F8B1-8C58-D328-CE210217D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380905-E633-5D39-581C-68A578FC3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F2DDD-8AAD-1D7D-CDCC-B1C6D57D9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DB6DF-561A-4F99-A918-F0B15BC16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7E337-A5B6-D212-B22C-8B247107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3D62C-80A1-EC4A-5251-60CFDC43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8499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E93E-5541-CF70-46E2-F713744C7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FE443-1148-49C6-E360-C1F5C1449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730DE-E992-E908-2863-61CDDC51C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DCF1C-6330-9049-4105-733C9B90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1BACE-9E97-D258-BA50-02CC623D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650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34A1A6-3650-EADB-8D50-13D9276D5A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E9008-F910-B639-0674-392CBB95D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DFA8E-8F11-BBBB-7BDB-C8FA086A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5E6D6-4B3C-2FDD-B323-DDCF0535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C37CD-2926-0EC2-6FE2-6802F9D9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096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D16354-201D-CACA-4D2F-82E76B629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B7807-9468-AA12-468F-66C4EE178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63BC9-AFDE-474A-98CD-80D4C64A30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A97E2-5E6E-4122-8434-6A4D21AC1C9A}" type="datetimeFigureOut">
              <a:rPr lang="en-ZA" smtClean="0"/>
              <a:t>2026/08/22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313B6-7CF1-417C-F5DF-D40165E4D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F62A9-9990-7A19-9BE3-86D6A38BD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C51DC9-4890-4E18-8F9A-F1DD764C85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821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6.jpg"/><Relationship Id="rId4" Type="http://schemas.openxmlformats.org/officeDocument/2006/relationships/image" Target="../media/image2.jp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44D46-8CCC-1975-4641-976DA7A8E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00DD-7A6B-D608-1B02-A003274CB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3278"/>
            <a:ext cx="5535561" cy="435764"/>
          </a:xfrm>
        </p:spPr>
        <p:txBody>
          <a:bodyPr>
            <a:normAutofit fontScale="90000"/>
          </a:bodyPr>
          <a:lstStyle/>
          <a:p>
            <a:br>
              <a:rPr lang="en-ZA" sz="2800" b="1" dirty="0">
                <a:solidFill>
                  <a:srgbClr val="00B0F0"/>
                </a:solidFill>
              </a:rPr>
            </a:br>
            <a:r>
              <a:rPr lang="en-ZA" sz="2800" b="1" dirty="0">
                <a:solidFill>
                  <a:srgbClr val="00B0F0"/>
                </a:solidFill>
              </a:rPr>
              <a:t>Canopies _ Design Concepts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41CFD0-127C-2FCB-EBD6-CB8933E9F2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25" y="569042"/>
            <a:ext cx="5309419" cy="298654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C51D6DC-05CB-2C5E-0E50-5609CE0D6CA4}"/>
              </a:ext>
            </a:extLst>
          </p:cNvPr>
          <p:cNvSpPr/>
          <p:nvPr/>
        </p:nvSpPr>
        <p:spPr>
          <a:xfrm>
            <a:off x="-65988" y="6545338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Pr</a:t>
            </a:r>
            <a:r>
              <a:rPr lang="en-US" sz="1400" dirty="0">
                <a:solidFill>
                  <a:schemeClr val="tx1"/>
                </a:solidFill>
              </a:rPr>
              <a:t> Tech Grace Mata Futi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3546A81-E25C-14EF-3E42-247F04CBAD0F}"/>
              </a:ext>
            </a:extLst>
          </p:cNvPr>
          <p:cNvSpPr/>
          <p:nvPr/>
        </p:nvSpPr>
        <p:spPr>
          <a:xfrm>
            <a:off x="10611156" y="0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25/03/2026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47511A-8592-DF28-2F70-5B82ACDFCF73}"/>
              </a:ext>
            </a:extLst>
          </p:cNvPr>
          <p:cNvSpPr/>
          <p:nvPr/>
        </p:nvSpPr>
        <p:spPr>
          <a:xfrm>
            <a:off x="3930755" y="794099"/>
            <a:ext cx="5182101" cy="2634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600" b="1" dirty="0">
                <a:solidFill>
                  <a:schemeClr val="tx1"/>
                </a:solidFill>
              </a:rPr>
              <a:t>  </a:t>
            </a:r>
            <a:br>
              <a:rPr lang="en-ZA" sz="1600" b="1" dirty="0">
                <a:solidFill>
                  <a:schemeClr val="tx1"/>
                </a:solidFill>
              </a:rPr>
            </a:br>
            <a:r>
              <a:rPr lang="en-ZA" sz="1600" b="1" dirty="0">
                <a:solidFill>
                  <a:schemeClr val="tx1"/>
                </a:solidFill>
              </a:rPr>
              <a:t>Technical data.</a:t>
            </a:r>
            <a:r>
              <a:rPr lang="en-ZA" sz="14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Material : Aluminium, Glass and rubber.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 Finish : E- coating and Spray paints.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OEM CHMSL. 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Window with Slider. 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Locking System.</a:t>
            </a:r>
          </a:p>
          <a:p>
            <a:pPr marL="285750" indent="-285750">
              <a:buFontTx/>
              <a:buChar char="-"/>
            </a:pPr>
            <a:r>
              <a:rPr lang="en-ZA" sz="1400" dirty="0">
                <a:solidFill>
                  <a:schemeClr val="tx1"/>
                </a:solidFill>
              </a:rPr>
              <a:t>Air Vent System. </a:t>
            </a:r>
          </a:p>
          <a:p>
            <a:endParaRPr lang="en-ZA" sz="1400" dirty="0">
              <a:solidFill>
                <a:schemeClr val="tx1"/>
              </a:solidFill>
            </a:endParaRPr>
          </a:p>
          <a:p>
            <a:r>
              <a:rPr lang="en-ZA" sz="1400" dirty="0">
                <a:solidFill>
                  <a:schemeClr val="tx1"/>
                </a:solidFill>
              </a:rPr>
              <a:t>Product designed to comply to OEM standard.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4257D4-EE98-7C69-F29B-5728C42B2894}"/>
              </a:ext>
            </a:extLst>
          </p:cNvPr>
          <p:cNvSpPr/>
          <p:nvPr/>
        </p:nvSpPr>
        <p:spPr>
          <a:xfrm>
            <a:off x="8976145" y="816999"/>
            <a:ext cx="1261873" cy="262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ISO VIEW</a:t>
            </a:r>
            <a:endParaRPr lang="en-ZA" sz="12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2EF144-23EC-8714-9EBE-5F218C1CAB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64" y="973756"/>
            <a:ext cx="3573181" cy="197848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841A020-49F4-C56F-C6C2-2BB60DB38BB4}"/>
              </a:ext>
            </a:extLst>
          </p:cNvPr>
          <p:cNvGrpSpPr/>
          <p:nvPr/>
        </p:nvGrpSpPr>
        <p:grpSpPr>
          <a:xfrm>
            <a:off x="585864" y="4308600"/>
            <a:ext cx="4949697" cy="1909319"/>
            <a:chOff x="2057400" y="1465567"/>
            <a:chExt cx="8110729" cy="37059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FE1554-FC24-B27B-793D-C6ADF223EF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9" t="25487" r="3758" b="28124"/>
            <a:stretch>
              <a:fillRect/>
            </a:stretch>
          </p:blipFill>
          <p:spPr bwMode="auto">
            <a:xfrm>
              <a:off x="2057400" y="2190836"/>
              <a:ext cx="7487033" cy="2980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33BEB4C-A8C8-990A-F84F-0DAD489D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9341" y="1465567"/>
              <a:ext cx="4018788" cy="226056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F04771C-F977-BED2-7C95-F6C01E16E1C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97" y="3186701"/>
            <a:ext cx="5970908" cy="33586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CDE05DD-26AD-75EF-7243-DF212F9D8C73}"/>
              </a:ext>
            </a:extLst>
          </p:cNvPr>
          <p:cNvSpPr/>
          <p:nvPr/>
        </p:nvSpPr>
        <p:spPr>
          <a:xfrm>
            <a:off x="3606394" y="4337937"/>
            <a:ext cx="1261873" cy="262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SIDE VIEW</a:t>
            </a:r>
            <a:endParaRPr lang="en-ZA" sz="1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606C8-86DC-A3A3-87F4-125EFBB8BF1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480" y="5251427"/>
            <a:ext cx="2587821" cy="258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67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C6D69-B875-BDD6-173D-534C710ED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2DE97B1-1510-3097-88FE-DF5C413BDD14}"/>
              </a:ext>
            </a:extLst>
          </p:cNvPr>
          <p:cNvSpPr/>
          <p:nvPr/>
        </p:nvSpPr>
        <p:spPr>
          <a:xfrm>
            <a:off x="-65988" y="6545338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Pr</a:t>
            </a:r>
            <a:r>
              <a:rPr lang="en-US" sz="1400" dirty="0">
                <a:solidFill>
                  <a:schemeClr val="tx1"/>
                </a:solidFill>
              </a:rPr>
              <a:t> Tech Grace Mata Futi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EE150E-D8C3-6517-0D2D-35F5F8F3583B}"/>
              </a:ext>
            </a:extLst>
          </p:cNvPr>
          <p:cNvSpPr/>
          <p:nvPr/>
        </p:nvSpPr>
        <p:spPr>
          <a:xfrm>
            <a:off x="10611156" y="0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25/03/2026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E2813-6956-3CDF-E63E-75352D570018}"/>
              </a:ext>
            </a:extLst>
          </p:cNvPr>
          <p:cNvSpPr/>
          <p:nvPr/>
        </p:nvSpPr>
        <p:spPr>
          <a:xfrm>
            <a:off x="5840863" y="3247309"/>
            <a:ext cx="6258437" cy="318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ZA" b="1" dirty="0">
                <a:solidFill>
                  <a:schemeClr val="tx1"/>
                </a:solidFill>
              </a:rPr>
            </a:br>
            <a:r>
              <a:rPr lang="en-ZA" b="1" dirty="0">
                <a:solidFill>
                  <a:schemeClr val="tx1"/>
                </a:solidFill>
              </a:rPr>
              <a:t>Technical data.</a:t>
            </a:r>
            <a:r>
              <a:rPr lang="en-ZA" sz="16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Material : Stainless steel, Glass and rubber.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 Finish : E- coating and Spray paints.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OEM CHMSL. 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Window with Slider. 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Locking System.</a:t>
            </a:r>
          </a:p>
          <a:p>
            <a:endParaRPr lang="en-ZA" sz="1600" dirty="0">
              <a:solidFill>
                <a:schemeClr val="tx1"/>
              </a:solidFill>
            </a:endParaRPr>
          </a:p>
          <a:p>
            <a:r>
              <a:rPr lang="en-ZA" sz="1600" dirty="0">
                <a:solidFill>
                  <a:schemeClr val="tx1"/>
                </a:solidFill>
              </a:rPr>
              <a:t>Product designed to comply to OEM standard.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769590-A50F-FD97-81E9-1F27925496CD}"/>
              </a:ext>
            </a:extLst>
          </p:cNvPr>
          <p:cNvSpPr/>
          <p:nvPr/>
        </p:nvSpPr>
        <p:spPr>
          <a:xfrm>
            <a:off x="6799964" y="666845"/>
            <a:ext cx="1261873" cy="262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ISO VIEW</a:t>
            </a:r>
            <a:endParaRPr lang="en-ZA" sz="1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9E731-F6EA-49B5-B795-6AF4582D4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54" y="929354"/>
            <a:ext cx="5535561" cy="36903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008C38-C336-0997-8825-8A25121432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2661"/>
            <a:ext cx="5854852" cy="318555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1514BAE-1851-A5CD-3C04-70EAB1563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3278"/>
            <a:ext cx="5535561" cy="435764"/>
          </a:xfrm>
        </p:spPr>
        <p:txBody>
          <a:bodyPr>
            <a:normAutofit fontScale="90000"/>
          </a:bodyPr>
          <a:lstStyle/>
          <a:p>
            <a:br>
              <a:rPr lang="en-ZA" sz="2800" b="1" dirty="0">
                <a:solidFill>
                  <a:srgbClr val="00B0F0"/>
                </a:solidFill>
              </a:rPr>
            </a:br>
            <a:r>
              <a:rPr lang="en-ZA" sz="2800" b="1" dirty="0">
                <a:solidFill>
                  <a:srgbClr val="00B0F0"/>
                </a:solidFill>
              </a:rPr>
              <a:t>Canopies _ Design Concepts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87048-BFFB-1163-E0F6-F7FD25C1963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480" y="5251427"/>
            <a:ext cx="2587821" cy="258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9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20979-595E-6647-26BB-D2094675A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8437DC2-53F4-2086-E7E6-DB0FB4F8BE5E}"/>
              </a:ext>
            </a:extLst>
          </p:cNvPr>
          <p:cNvSpPr/>
          <p:nvPr/>
        </p:nvSpPr>
        <p:spPr>
          <a:xfrm>
            <a:off x="-65988" y="6545338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Pr</a:t>
            </a:r>
            <a:r>
              <a:rPr lang="en-US" sz="1400" dirty="0">
                <a:solidFill>
                  <a:schemeClr val="tx1"/>
                </a:solidFill>
              </a:rPr>
              <a:t> Tech Grace Mata Futi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22A473-5FB0-2BE5-901D-40BBF0173291}"/>
              </a:ext>
            </a:extLst>
          </p:cNvPr>
          <p:cNvSpPr/>
          <p:nvPr/>
        </p:nvSpPr>
        <p:spPr>
          <a:xfrm>
            <a:off x="10611156" y="0"/>
            <a:ext cx="2123388" cy="312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25/03/2026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5F0DE3-C653-A779-6997-04301975E376}"/>
              </a:ext>
            </a:extLst>
          </p:cNvPr>
          <p:cNvSpPr/>
          <p:nvPr/>
        </p:nvSpPr>
        <p:spPr>
          <a:xfrm>
            <a:off x="8120738" y="919316"/>
            <a:ext cx="1261873" cy="262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ISO VIEW</a:t>
            </a:r>
            <a:endParaRPr lang="en-ZA" sz="1200" dirty="0">
              <a:solidFill>
                <a:schemeClr val="tx1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EE956AE-174F-E5D2-1990-42E9DF92B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5988" y="347737"/>
            <a:ext cx="5535561" cy="435764"/>
          </a:xfrm>
        </p:spPr>
        <p:txBody>
          <a:bodyPr>
            <a:normAutofit fontScale="90000"/>
          </a:bodyPr>
          <a:lstStyle/>
          <a:p>
            <a:br>
              <a:rPr lang="en-ZA" sz="2800" b="1" dirty="0">
                <a:solidFill>
                  <a:srgbClr val="00B0F0"/>
                </a:solidFill>
              </a:rPr>
            </a:br>
            <a:r>
              <a:rPr lang="en-ZA" sz="2800" b="1" dirty="0">
                <a:solidFill>
                  <a:srgbClr val="00B0F0"/>
                </a:solidFill>
              </a:rPr>
              <a:t>Canopies _ Design Concepts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40D1B-6184-8FEA-D3C7-C364C1C1A3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49" y="424860"/>
            <a:ext cx="6412515" cy="3607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2092D-DF16-AB01-22AC-2F5992B5B63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149" y="895700"/>
            <a:ext cx="6674498" cy="37544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BDFA94-F5B8-BB1C-33E1-424E5B3589DE}"/>
              </a:ext>
            </a:extLst>
          </p:cNvPr>
          <p:cNvSpPr/>
          <p:nvPr/>
        </p:nvSpPr>
        <p:spPr>
          <a:xfrm>
            <a:off x="1941164" y="1598187"/>
            <a:ext cx="1261873" cy="262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SIDE VIEW</a:t>
            </a:r>
            <a:endParaRPr lang="en-ZA" sz="1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F6F7A4-C005-EB9F-7C58-EA70998425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480" y="5251427"/>
            <a:ext cx="2587821" cy="25878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DD5F17-8B8C-7F41-6074-EB72179EAB09}"/>
              </a:ext>
            </a:extLst>
          </p:cNvPr>
          <p:cNvSpPr/>
          <p:nvPr/>
        </p:nvSpPr>
        <p:spPr>
          <a:xfrm>
            <a:off x="4183718" y="3516112"/>
            <a:ext cx="6258437" cy="318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ZA" b="1" dirty="0">
                <a:solidFill>
                  <a:schemeClr val="tx1"/>
                </a:solidFill>
              </a:rPr>
            </a:br>
            <a:r>
              <a:rPr lang="en-ZA" b="1" dirty="0">
                <a:solidFill>
                  <a:schemeClr val="tx1"/>
                </a:solidFill>
              </a:rPr>
              <a:t>Technical data.</a:t>
            </a:r>
            <a:r>
              <a:rPr lang="en-ZA" sz="16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Material : Stainless steel, Glass and rubber.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 Finish : E- coating and Spray paints.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Window with Slider. </a:t>
            </a:r>
          </a:p>
          <a:p>
            <a:pPr marL="285750" indent="-285750">
              <a:buFontTx/>
              <a:buChar char="-"/>
            </a:pPr>
            <a:r>
              <a:rPr lang="en-ZA" sz="1600" dirty="0">
                <a:solidFill>
                  <a:schemeClr val="tx1"/>
                </a:solidFill>
              </a:rPr>
              <a:t>Locking System.</a:t>
            </a:r>
          </a:p>
          <a:p>
            <a:endParaRPr lang="en-ZA" sz="1600" dirty="0">
              <a:solidFill>
                <a:schemeClr val="tx1"/>
              </a:solidFill>
            </a:endParaRPr>
          </a:p>
          <a:p>
            <a:r>
              <a:rPr lang="en-ZA" sz="1600" dirty="0">
                <a:solidFill>
                  <a:schemeClr val="tx1"/>
                </a:solidFill>
              </a:rPr>
              <a:t>Product designed to comply to OEM standard.</a:t>
            </a:r>
          </a:p>
        </p:txBody>
      </p:sp>
    </p:spTree>
    <p:extLst>
      <p:ext uri="{BB962C8B-B14F-4D97-AF65-F5344CB8AC3E}">
        <p14:creationId xmlns:p14="http://schemas.microsoft.com/office/powerpoint/2010/main" val="984403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A2C257-3A72-7089-CB55-6853EB7F95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583" y="0"/>
            <a:ext cx="6043153" cy="604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92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164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 Canopies _ Design Concepts </vt:lpstr>
      <vt:lpstr> Canopies _ Design Concepts </vt:lpstr>
      <vt:lpstr> Canopies _ Design Concepts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Grace Mata-Futi</dc:creator>
  <cp:lastModifiedBy>Grace Mata-Futi</cp:lastModifiedBy>
  <cp:revision>1</cp:revision>
  <dcterms:created xsi:type="dcterms:W3CDTF">2026-08-22T14:08:00Z</dcterms:created>
  <dcterms:modified xsi:type="dcterms:W3CDTF">2026-08-22T14:21:34Z</dcterms:modified>
</cp:coreProperties>
</file>